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7" r:id="rId2"/>
    <p:sldId id="259" r:id="rId3"/>
    <p:sldId id="258" r:id="rId4"/>
    <p:sldId id="266" r:id="rId5"/>
    <p:sldId id="260" r:id="rId6"/>
    <p:sldId id="267" r:id="rId7"/>
    <p:sldId id="268" r:id="rId8"/>
    <p:sldId id="269" r:id="rId9"/>
    <p:sldId id="270"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62" d="100"/>
          <a:sy n="62" d="100"/>
        </p:scale>
        <p:origin x="48" y="1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_rels/data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_rels/drawing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3A1245F-F57A-45CF-8AEE-735B0A20E552}"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FFD13B12-F4B0-4783-B5D9-3DB6A25A00E2}">
      <dgm:prSet/>
      <dgm:spPr/>
      <dgm:t>
        <a:bodyPr/>
        <a:lstStyle/>
        <a:p>
          <a:pPr>
            <a:lnSpc>
              <a:spcPct val="100000"/>
            </a:lnSpc>
          </a:pPr>
          <a:r>
            <a:rPr lang="nl-NL"/>
            <a:t>Technologie in organisaties</a:t>
          </a:r>
          <a:endParaRPr lang="en-US"/>
        </a:p>
      </dgm:t>
    </dgm:pt>
    <dgm:pt modelId="{F6DEE452-2656-45D4-AF58-F49FDCDFF6B6}" type="parTrans" cxnId="{717A660E-5670-4D2A-897D-89F97BAD7E7C}">
      <dgm:prSet/>
      <dgm:spPr/>
      <dgm:t>
        <a:bodyPr/>
        <a:lstStyle/>
        <a:p>
          <a:endParaRPr lang="en-US"/>
        </a:p>
      </dgm:t>
    </dgm:pt>
    <dgm:pt modelId="{BC630FCA-90F5-499D-99A3-2D69A4FA55FB}" type="sibTrans" cxnId="{717A660E-5670-4D2A-897D-89F97BAD7E7C}">
      <dgm:prSet/>
      <dgm:spPr/>
      <dgm:t>
        <a:bodyPr/>
        <a:lstStyle/>
        <a:p>
          <a:endParaRPr lang="en-US"/>
        </a:p>
      </dgm:t>
    </dgm:pt>
    <dgm:pt modelId="{4A7C478A-3DDB-4E39-B060-ABABC1BFD35F}">
      <dgm:prSet/>
      <dgm:spPr/>
      <dgm:t>
        <a:bodyPr/>
        <a:lstStyle/>
        <a:p>
          <a:pPr>
            <a:lnSpc>
              <a:spcPct val="100000"/>
            </a:lnSpc>
          </a:pPr>
          <a:r>
            <a:rPr lang="nl-NL"/>
            <a:t>Technologie en de cliënt (E-health en Domotica) </a:t>
          </a:r>
          <a:endParaRPr lang="en-US"/>
        </a:p>
      </dgm:t>
    </dgm:pt>
    <dgm:pt modelId="{CDDD56CA-AAB0-4F88-9CCB-557BB3FBD98B}" type="parTrans" cxnId="{67A8F5BF-16C1-4233-A2BC-478EF6D8796B}">
      <dgm:prSet/>
      <dgm:spPr/>
      <dgm:t>
        <a:bodyPr/>
        <a:lstStyle/>
        <a:p>
          <a:endParaRPr lang="en-US"/>
        </a:p>
      </dgm:t>
    </dgm:pt>
    <dgm:pt modelId="{BD492792-C58A-4AF9-A05B-E1DEEA833F30}" type="sibTrans" cxnId="{67A8F5BF-16C1-4233-A2BC-478EF6D8796B}">
      <dgm:prSet/>
      <dgm:spPr/>
      <dgm:t>
        <a:bodyPr/>
        <a:lstStyle/>
        <a:p>
          <a:endParaRPr lang="en-US"/>
        </a:p>
      </dgm:t>
    </dgm:pt>
    <dgm:pt modelId="{85A7B8FC-A90A-4AC9-A07D-443018A7376E}" type="pres">
      <dgm:prSet presAssocID="{23A1245F-F57A-45CF-8AEE-735B0A20E552}" presName="root" presStyleCnt="0">
        <dgm:presLayoutVars>
          <dgm:dir/>
          <dgm:resizeHandles val="exact"/>
        </dgm:presLayoutVars>
      </dgm:prSet>
      <dgm:spPr/>
    </dgm:pt>
    <dgm:pt modelId="{2637922F-2434-43D6-9A9A-1C05C5C9A136}" type="pres">
      <dgm:prSet presAssocID="{FFD13B12-F4B0-4783-B5D9-3DB6A25A00E2}" presName="compNode" presStyleCnt="0"/>
      <dgm:spPr/>
    </dgm:pt>
    <dgm:pt modelId="{F43DAF05-76C7-4CED-9830-4A8AEA0F59A6}" type="pres">
      <dgm:prSet presAssocID="{FFD13B12-F4B0-4783-B5D9-3DB6A25A00E2}"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ank"/>
        </a:ext>
      </dgm:extLst>
    </dgm:pt>
    <dgm:pt modelId="{7EB421B8-33F9-4665-9553-AFBFF94AB56B}" type="pres">
      <dgm:prSet presAssocID="{FFD13B12-F4B0-4783-B5D9-3DB6A25A00E2}" presName="spaceRect" presStyleCnt="0"/>
      <dgm:spPr/>
    </dgm:pt>
    <dgm:pt modelId="{D8E636A1-90A6-45C5-A6A0-1E4E93A42E18}" type="pres">
      <dgm:prSet presAssocID="{FFD13B12-F4B0-4783-B5D9-3DB6A25A00E2}" presName="textRect" presStyleLbl="revTx" presStyleIdx="0" presStyleCnt="2">
        <dgm:presLayoutVars>
          <dgm:chMax val="1"/>
          <dgm:chPref val="1"/>
        </dgm:presLayoutVars>
      </dgm:prSet>
      <dgm:spPr/>
    </dgm:pt>
    <dgm:pt modelId="{B429A128-38CC-46C0-A3A9-F3BC58FDB29B}" type="pres">
      <dgm:prSet presAssocID="{BC630FCA-90F5-499D-99A3-2D69A4FA55FB}" presName="sibTrans" presStyleCnt="0"/>
      <dgm:spPr/>
    </dgm:pt>
    <dgm:pt modelId="{20E079FD-B0B2-4509-B0AD-5E003898FB78}" type="pres">
      <dgm:prSet presAssocID="{4A7C478A-3DDB-4E39-B060-ABABC1BFD35F}" presName="compNode" presStyleCnt="0"/>
      <dgm:spPr/>
    </dgm:pt>
    <dgm:pt modelId="{457C1988-4A80-4573-9E33-20D95A12FE3D}" type="pres">
      <dgm:prSet presAssocID="{4A7C478A-3DDB-4E39-B060-ABABC1BFD35F}"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octor"/>
        </a:ext>
      </dgm:extLst>
    </dgm:pt>
    <dgm:pt modelId="{415A4C4E-C58C-4B13-9646-935F43B4ED13}" type="pres">
      <dgm:prSet presAssocID="{4A7C478A-3DDB-4E39-B060-ABABC1BFD35F}" presName="spaceRect" presStyleCnt="0"/>
      <dgm:spPr/>
    </dgm:pt>
    <dgm:pt modelId="{BD915C92-771B-4209-97C7-92D4F30DE16C}" type="pres">
      <dgm:prSet presAssocID="{4A7C478A-3DDB-4E39-B060-ABABC1BFD35F}" presName="textRect" presStyleLbl="revTx" presStyleIdx="1" presStyleCnt="2">
        <dgm:presLayoutVars>
          <dgm:chMax val="1"/>
          <dgm:chPref val="1"/>
        </dgm:presLayoutVars>
      </dgm:prSet>
      <dgm:spPr/>
    </dgm:pt>
  </dgm:ptLst>
  <dgm:cxnLst>
    <dgm:cxn modelId="{717A660E-5670-4D2A-897D-89F97BAD7E7C}" srcId="{23A1245F-F57A-45CF-8AEE-735B0A20E552}" destId="{FFD13B12-F4B0-4783-B5D9-3DB6A25A00E2}" srcOrd="0" destOrd="0" parTransId="{F6DEE452-2656-45D4-AF58-F49FDCDFF6B6}" sibTransId="{BC630FCA-90F5-499D-99A3-2D69A4FA55FB}"/>
    <dgm:cxn modelId="{A2FD7911-667E-40CE-AC49-FE2FD5C1B4B9}" type="presOf" srcId="{4A7C478A-3DDB-4E39-B060-ABABC1BFD35F}" destId="{BD915C92-771B-4209-97C7-92D4F30DE16C}" srcOrd="0" destOrd="0" presId="urn:microsoft.com/office/officeart/2018/2/layout/IconLabelList"/>
    <dgm:cxn modelId="{4BCFE39A-82CC-4203-B553-2AF6D1D3857F}" type="presOf" srcId="{FFD13B12-F4B0-4783-B5D9-3DB6A25A00E2}" destId="{D8E636A1-90A6-45C5-A6A0-1E4E93A42E18}" srcOrd="0" destOrd="0" presId="urn:microsoft.com/office/officeart/2018/2/layout/IconLabelList"/>
    <dgm:cxn modelId="{5CE72AAF-FF69-484A-9061-73776F8AFC49}" type="presOf" srcId="{23A1245F-F57A-45CF-8AEE-735B0A20E552}" destId="{85A7B8FC-A90A-4AC9-A07D-443018A7376E}" srcOrd="0" destOrd="0" presId="urn:microsoft.com/office/officeart/2018/2/layout/IconLabelList"/>
    <dgm:cxn modelId="{67A8F5BF-16C1-4233-A2BC-478EF6D8796B}" srcId="{23A1245F-F57A-45CF-8AEE-735B0A20E552}" destId="{4A7C478A-3DDB-4E39-B060-ABABC1BFD35F}" srcOrd="1" destOrd="0" parTransId="{CDDD56CA-AAB0-4F88-9CCB-557BB3FBD98B}" sibTransId="{BD492792-C58A-4AF9-A05B-E1DEEA833F30}"/>
    <dgm:cxn modelId="{7BF72A42-F95F-4D77-92B8-FDA822ED8174}" type="presParOf" srcId="{85A7B8FC-A90A-4AC9-A07D-443018A7376E}" destId="{2637922F-2434-43D6-9A9A-1C05C5C9A136}" srcOrd="0" destOrd="0" presId="urn:microsoft.com/office/officeart/2018/2/layout/IconLabelList"/>
    <dgm:cxn modelId="{5819F592-6AC7-4E24-A24A-7BD34D7EA42C}" type="presParOf" srcId="{2637922F-2434-43D6-9A9A-1C05C5C9A136}" destId="{F43DAF05-76C7-4CED-9830-4A8AEA0F59A6}" srcOrd="0" destOrd="0" presId="urn:microsoft.com/office/officeart/2018/2/layout/IconLabelList"/>
    <dgm:cxn modelId="{5C610DB8-07EB-4091-8215-C98169214A48}" type="presParOf" srcId="{2637922F-2434-43D6-9A9A-1C05C5C9A136}" destId="{7EB421B8-33F9-4665-9553-AFBFF94AB56B}" srcOrd="1" destOrd="0" presId="urn:microsoft.com/office/officeart/2018/2/layout/IconLabelList"/>
    <dgm:cxn modelId="{0D71D885-61AB-4960-B6BF-FD0389728245}" type="presParOf" srcId="{2637922F-2434-43D6-9A9A-1C05C5C9A136}" destId="{D8E636A1-90A6-45C5-A6A0-1E4E93A42E18}" srcOrd="2" destOrd="0" presId="urn:microsoft.com/office/officeart/2018/2/layout/IconLabelList"/>
    <dgm:cxn modelId="{884E9C30-7A8B-48BD-BE70-3C501D7D9324}" type="presParOf" srcId="{85A7B8FC-A90A-4AC9-A07D-443018A7376E}" destId="{B429A128-38CC-46C0-A3A9-F3BC58FDB29B}" srcOrd="1" destOrd="0" presId="urn:microsoft.com/office/officeart/2018/2/layout/IconLabelList"/>
    <dgm:cxn modelId="{A14A92E8-C4E8-425B-A1AE-1F67560392B1}" type="presParOf" srcId="{85A7B8FC-A90A-4AC9-A07D-443018A7376E}" destId="{20E079FD-B0B2-4509-B0AD-5E003898FB78}" srcOrd="2" destOrd="0" presId="urn:microsoft.com/office/officeart/2018/2/layout/IconLabelList"/>
    <dgm:cxn modelId="{ECEE6386-CA39-406F-8738-BE2971A47F08}" type="presParOf" srcId="{20E079FD-B0B2-4509-B0AD-5E003898FB78}" destId="{457C1988-4A80-4573-9E33-20D95A12FE3D}" srcOrd="0" destOrd="0" presId="urn:microsoft.com/office/officeart/2018/2/layout/IconLabelList"/>
    <dgm:cxn modelId="{549280A9-FF1F-4EE5-89A9-F29E1D26230E}" type="presParOf" srcId="{20E079FD-B0B2-4509-B0AD-5E003898FB78}" destId="{415A4C4E-C58C-4B13-9646-935F43B4ED13}" srcOrd="1" destOrd="0" presId="urn:microsoft.com/office/officeart/2018/2/layout/IconLabelList"/>
    <dgm:cxn modelId="{FAA119D9-2B58-4C5B-BE96-3BC63A8B8663}" type="presParOf" srcId="{20E079FD-B0B2-4509-B0AD-5E003898FB78}" destId="{BD915C92-771B-4209-97C7-92D4F30DE16C}"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3036A4F-3D64-4A86-BDE0-24A0917777FD}"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31840D21-AEB7-48D7-B8BD-98D427A58B66}">
      <dgm:prSet/>
      <dgm:spPr/>
      <dgm:t>
        <a:bodyPr/>
        <a:lstStyle/>
        <a:p>
          <a:r>
            <a:rPr lang="nl-NL"/>
            <a:t>Thema 17</a:t>
          </a:r>
          <a:endParaRPr lang="en-US"/>
        </a:p>
      </dgm:t>
    </dgm:pt>
    <dgm:pt modelId="{29909CCC-1AF5-443F-AB84-43CCB6273F27}" type="parTrans" cxnId="{B2C832C6-3D74-4804-BF98-E3BD33DEA593}">
      <dgm:prSet/>
      <dgm:spPr/>
      <dgm:t>
        <a:bodyPr/>
        <a:lstStyle/>
        <a:p>
          <a:endParaRPr lang="en-US"/>
        </a:p>
      </dgm:t>
    </dgm:pt>
    <dgm:pt modelId="{061E7438-845D-47F2-904B-F662FD4DFB8C}" type="sibTrans" cxnId="{B2C832C6-3D74-4804-BF98-E3BD33DEA593}">
      <dgm:prSet/>
      <dgm:spPr/>
      <dgm:t>
        <a:bodyPr/>
        <a:lstStyle/>
        <a:p>
          <a:endParaRPr lang="en-US"/>
        </a:p>
      </dgm:t>
    </dgm:pt>
    <dgm:pt modelId="{D0A7894E-0ED8-44E4-848D-0D6B55643C50}">
      <dgm:prSet/>
      <dgm:spPr/>
      <dgm:t>
        <a:bodyPr/>
        <a:lstStyle/>
        <a:p>
          <a:r>
            <a:rPr lang="nl-NL"/>
            <a:t>Functies en organisaties </a:t>
          </a:r>
          <a:endParaRPr lang="en-US"/>
        </a:p>
      </dgm:t>
    </dgm:pt>
    <dgm:pt modelId="{02D5CA11-ACAC-4DE1-A96D-0EF0C7B52549}" type="parTrans" cxnId="{745F9E64-80FA-4538-B00B-409FAB65096C}">
      <dgm:prSet/>
      <dgm:spPr/>
      <dgm:t>
        <a:bodyPr/>
        <a:lstStyle/>
        <a:p>
          <a:endParaRPr lang="en-US"/>
        </a:p>
      </dgm:t>
    </dgm:pt>
    <dgm:pt modelId="{E94D3A2E-CC72-4E02-96D2-92C1EC9229DE}" type="sibTrans" cxnId="{745F9E64-80FA-4538-B00B-409FAB65096C}">
      <dgm:prSet/>
      <dgm:spPr/>
      <dgm:t>
        <a:bodyPr/>
        <a:lstStyle/>
        <a:p>
          <a:endParaRPr lang="en-US"/>
        </a:p>
      </dgm:t>
    </dgm:pt>
    <dgm:pt modelId="{9E8C2618-9FAB-4269-8B5C-313D122E2B6C}" type="pres">
      <dgm:prSet presAssocID="{73036A4F-3D64-4A86-BDE0-24A0917777FD}" presName="root" presStyleCnt="0">
        <dgm:presLayoutVars>
          <dgm:dir/>
          <dgm:resizeHandles val="exact"/>
        </dgm:presLayoutVars>
      </dgm:prSet>
      <dgm:spPr/>
    </dgm:pt>
    <dgm:pt modelId="{7E1776CC-4C95-4BB4-A0F7-471753929627}" type="pres">
      <dgm:prSet presAssocID="{31840D21-AEB7-48D7-B8BD-98D427A58B66}" presName="compNode" presStyleCnt="0"/>
      <dgm:spPr/>
    </dgm:pt>
    <dgm:pt modelId="{F63BE03A-2D5D-4CD5-960A-28C87024E544}" type="pres">
      <dgm:prSet presAssocID="{31840D21-AEB7-48D7-B8BD-98D427A58B66}" presName="bgRect" presStyleLbl="bgShp" presStyleIdx="0" presStyleCnt="2"/>
      <dgm:spPr/>
    </dgm:pt>
    <dgm:pt modelId="{4DE68FF4-6620-4FF9-9B7B-942C87D3C663}" type="pres">
      <dgm:prSet presAssocID="{31840D21-AEB7-48D7-B8BD-98D427A58B66}"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Whistle"/>
        </a:ext>
      </dgm:extLst>
    </dgm:pt>
    <dgm:pt modelId="{264BE91D-BF18-4E07-9C36-31F1F8D600AF}" type="pres">
      <dgm:prSet presAssocID="{31840D21-AEB7-48D7-B8BD-98D427A58B66}" presName="spaceRect" presStyleCnt="0"/>
      <dgm:spPr/>
    </dgm:pt>
    <dgm:pt modelId="{FCE40CFE-4913-4036-B850-79219E90B66E}" type="pres">
      <dgm:prSet presAssocID="{31840D21-AEB7-48D7-B8BD-98D427A58B66}" presName="parTx" presStyleLbl="revTx" presStyleIdx="0" presStyleCnt="2">
        <dgm:presLayoutVars>
          <dgm:chMax val="0"/>
          <dgm:chPref val="0"/>
        </dgm:presLayoutVars>
      </dgm:prSet>
      <dgm:spPr/>
    </dgm:pt>
    <dgm:pt modelId="{55A75449-EFAE-48C3-9FA5-AB935FDE5BE8}" type="pres">
      <dgm:prSet presAssocID="{061E7438-845D-47F2-904B-F662FD4DFB8C}" presName="sibTrans" presStyleCnt="0"/>
      <dgm:spPr/>
    </dgm:pt>
    <dgm:pt modelId="{EF4AA4EB-EB5C-47CE-9303-CF98FAFA5BA1}" type="pres">
      <dgm:prSet presAssocID="{D0A7894E-0ED8-44E4-848D-0D6B55643C50}" presName="compNode" presStyleCnt="0"/>
      <dgm:spPr/>
    </dgm:pt>
    <dgm:pt modelId="{D5EDC602-860E-453D-B1F6-D5EE53AFBAF3}" type="pres">
      <dgm:prSet presAssocID="{D0A7894E-0ED8-44E4-848D-0D6B55643C50}" presName="bgRect" presStyleLbl="bgShp" presStyleIdx="1" presStyleCnt="2"/>
      <dgm:spPr/>
    </dgm:pt>
    <dgm:pt modelId="{736F3A3D-9DE6-46F0-971F-32F3608887FF}" type="pres">
      <dgm:prSet presAssocID="{D0A7894E-0ED8-44E4-848D-0D6B55643C50}"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ierarchy"/>
        </a:ext>
      </dgm:extLst>
    </dgm:pt>
    <dgm:pt modelId="{9DDCB61E-EE4B-4CE5-9B27-921B14153DE6}" type="pres">
      <dgm:prSet presAssocID="{D0A7894E-0ED8-44E4-848D-0D6B55643C50}" presName="spaceRect" presStyleCnt="0"/>
      <dgm:spPr/>
    </dgm:pt>
    <dgm:pt modelId="{DCC88493-C32F-4568-B8A2-E4D4F2B133EA}" type="pres">
      <dgm:prSet presAssocID="{D0A7894E-0ED8-44E4-848D-0D6B55643C50}" presName="parTx" presStyleLbl="revTx" presStyleIdx="1" presStyleCnt="2">
        <dgm:presLayoutVars>
          <dgm:chMax val="0"/>
          <dgm:chPref val="0"/>
        </dgm:presLayoutVars>
      </dgm:prSet>
      <dgm:spPr/>
    </dgm:pt>
  </dgm:ptLst>
  <dgm:cxnLst>
    <dgm:cxn modelId="{8CBAAB09-E9B4-4B66-9788-7F6B16A25E1B}" type="presOf" srcId="{D0A7894E-0ED8-44E4-848D-0D6B55643C50}" destId="{DCC88493-C32F-4568-B8A2-E4D4F2B133EA}" srcOrd="0" destOrd="0" presId="urn:microsoft.com/office/officeart/2018/2/layout/IconVerticalSolidList"/>
    <dgm:cxn modelId="{745F9E64-80FA-4538-B00B-409FAB65096C}" srcId="{73036A4F-3D64-4A86-BDE0-24A0917777FD}" destId="{D0A7894E-0ED8-44E4-848D-0D6B55643C50}" srcOrd="1" destOrd="0" parTransId="{02D5CA11-ACAC-4DE1-A96D-0EF0C7B52549}" sibTransId="{E94D3A2E-CC72-4E02-96D2-92C1EC9229DE}"/>
    <dgm:cxn modelId="{10603268-6D5B-424F-9B74-C456FD0BC362}" type="presOf" srcId="{31840D21-AEB7-48D7-B8BD-98D427A58B66}" destId="{FCE40CFE-4913-4036-B850-79219E90B66E}" srcOrd="0" destOrd="0" presId="urn:microsoft.com/office/officeart/2018/2/layout/IconVerticalSolidList"/>
    <dgm:cxn modelId="{C82532BA-8BCA-4FE9-9116-B6E842977FC6}" type="presOf" srcId="{73036A4F-3D64-4A86-BDE0-24A0917777FD}" destId="{9E8C2618-9FAB-4269-8B5C-313D122E2B6C}" srcOrd="0" destOrd="0" presId="urn:microsoft.com/office/officeart/2018/2/layout/IconVerticalSolidList"/>
    <dgm:cxn modelId="{B2C832C6-3D74-4804-BF98-E3BD33DEA593}" srcId="{73036A4F-3D64-4A86-BDE0-24A0917777FD}" destId="{31840D21-AEB7-48D7-B8BD-98D427A58B66}" srcOrd="0" destOrd="0" parTransId="{29909CCC-1AF5-443F-AB84-43CCB6273F27}" sibTransId="{061E7438-845D-47F2-904B-F662FD4DFB8C}"/>
    <dgm:cxn modelId="{C19A731D-0A92-4F5C-A1B0-4FE95E820107}" type="presParOf" srcId="{9E8C2618-9FAB-4269-8B5C-313D122E2B6C}" destId="{7E1776CC-4C95-4BB4-A0F7-471753929627}" srcOrd="0" destOrd="0" presId="urn:microsoft.com/office/officeart/2018/2/layout/IconVerticalSolidList"/>
    <dgm:cxn modelId="{25BC7FF7-CC8E-4CC0-AA42-A9137FCF5E27}" type="presParOf" srcId="{7E1776CC-4C95-4BB4-A0F7-471753929627}" destId="{F63BE03A-2D5D-4CD5-960A-28C87024E544}" srcOrd="0" destOrd="0" presId="urn:microsoft.com/office/officeart/2018/2/layout/IconVerticalSolidList"/>
    <dgm:cxn modelId="{83828628-0011-411C-B023-8591E08F6D06}" type="presParOf" srcId="{7E1776CC-4C95-4BB4-A0F7-471753929627}" destId="{4DE68FF4-6620-4FF9-9B7B-942C87D3C663}" srcOrd="1" destOrd="0" presId="urn:microsoft.com/office/officeart/2018/2/layout/IconVerticalSolidList"/>
    <dgm:cxn modelId="{FAA243DC-EFAF-4CE1-97BA-CCE791686E20}" type="presParOf" srcId="{7E1776CC-4C95-4BB4-A0F7-471753929627}" destId="{264BE91D-BF18-4E07-9C36-31F1F8D600AF}" srcOrd="2" destOrd="0" presId="urn:microsoft.com/office/officeart/2018/2/layout/IconVerticalSolidList"/>
    <dgm:cxn modelId="{70A56D11-CA0E-4E95-BFB6-8B1881332265}" type="presParOf" srcId="{7E1776CC-4C95-4BB4-A0F7-471753929627}" destId="{FCE40CFE-4913-4036-B850-79219E90B66E}" srcOrd="3" destOrd="0" presId="urn:microsoft.com/office/officeart/2018/2/layout/IconVerticalSolidList"/>
    <dgm:cxn modelId="{5E562850-74B7-4AF3-BFAB-F430BBD52B52}" type="presParOf" srcId="{9E8C2618-9FAB-4269-8B5C-313D122E2B6C}" destId="{55A75449-EFAE-48C3-9FA5-AB935FDE5BE8}" srcOrd="1" destOrd="0" presId="urn:microsoft.com/office/officeart/2018/2/layout/IconVerticalSolidList"/>
    <dgm:cxn modelId="{05015231-021B-4314-9954-FF54AB4A5994}" type="presParOf" srcId="{9E8C2618-9FAB-4269-8B5C-313D122E2B6C}" destId="{EF4AA4EB-EB5C-47CE-9303-CF98FAFA5BA1}" srcOrd="2" destOrd="0" presId="urn:microsoft.com/office/officeart/2018/2/layout/IconVerticalSolidList"/>
    <dgm:cxn modelId="{EFEB0ABB-FC8E-4AB6-8666-10AD8DA3DD41}" type="presParOf" srcId="{EF4AA4EB-EB5C-47CE-9303-CF98FAFA5BA1}" destId="{D5EDC602-860E-453D-B1F6-D5EE53AFBAF3}" srcOrd="0" destOrd="0" presId="urn:microsoft.com/office/officeart/2018/2/layout/IconVerticalSolidList"/>
    <dgm:cxn modelId="{25A055A3-1558-48B3-BC35-6E019269D7F1}" type="presParOf" srcId="{EF4AA4EB-EB5C-47CE-9303-CF98FAFA5BA1}" destId="{736F3A3D-9DE6-46F0-971F-32F3608887FF}" srcOrd="1" destOrd="0" presId="urn:microsoft.com/office/officeart/2018/2/layout/IconVerticalSolidList"/>
    <dgm:cxn modelId="{B53956A4-E3FA-4D3E-9EDC-B721F50D45B7}" type="presParOf" srcId="{EF4AA4EB-EB5C-47CE-9303-CF98FAFA5BA1}" destId="{9DDCB61E-EE4B-4CE5-9B27-921B14153DE6}" srcOrd="2" destOrd="0" presId="urn:microsoft.com/office/officeart/2018/2/layout/IconVerticalSolidList"/>
    <dgm:cxn modelId="{85279067-6ACC-4DCC-9BFE-7AD1399BBDC4}" type="presParOf" srcId="{EF4AA4EB-EB5C-47CE-9303-CF98FAFA5BA1}" destId="{DCC88493-C32F-4568-B8A2-E4D4F2B133EA}"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3DAF05-76C7-4CED-9830-4A8AEA0F59A6}">
      <dsp:nvSpPr>
        <dsp:cNvPr id="0" name=""/>
        <dsp:cNvSpPr/>
      </dsp:nvSpPr>
      <dsp:spPr>
        <a:xfrm>
          <a:off x="1684784" y="4603"/>
          <a:ext cx="1908562" cy="190856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8E636A1-90A6-45C5-A6A0-1E4E93A42E18}">
      <dsp:nvSpPr>
        <dsp:cNvPr id="0" name=""/>
        <dsp:cNvSpPr/>
      </dsp:nvSpPr>
      <dsp:spPr>
        <a:xfrm>
          <a:off x="518440" y="2377371"/>
          <a:ext cx="424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r>
            <a:rPr lang="nl-NL" sz="2400" kern="1200"/>
            <a:t>Technologie in organisaties</a:t>
          </a:r>
          <a:endParaRPr lang="en-US" sz="2400" kern="1200"/>
        </a:p>
      </dsp:txBody>
      <dsp:txXfrm>
        <a:off x="518440" y="2377371"/>
        <a:ext cx="4241250" cy="720000"/>
      </dsp:txXfrm>
    </dsp:sp>
    <dsp:sp modelId="{457C1988-4A80-4573-9E33-20D95A12FE3D}">
      <dsp:nvSpPr>
        <dsp:cNvPr id="0" name=""/>
        <dsp:cNvSpPr/>
      </dsp:nvSpPr>
      <dsp:spPr>
        <a:xfrm>
          <a:off x="6668253" y="4603"/>
          <a:ext cx="1908562" cy="190856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D915C92-771B-4209-97C7-92D4F30DE16C}">
      <dsp:nvSpPr>
        <dsp:cNvPr id="0" name=""/>
        <dsp:cNvSpPr/>
      </dsp:nvSpPr>
      <dsp:spPr>
        <a:xfrm>
          <a:off x="5501909" y="2377371"/>
          <a:ext cx="4241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066800">
            <a:lnSpc>
              <a:spcPct val="100000"/>
            </a:lnSpc>
            <a:spcBef>
              <a:spcPct val="0"/>
            </a:spcBef>
            <a:spcAft>
              <a:spcPct val="35000"/>
            </a:spcAft>
            <a:buNone/>
          </a:pPr>
          <a:r>
            <a:rPr lang="nl-NL" sz="2400" kern="1200"/>
            <a:t>Technologie en de cliënt (E-health en Domotica) </a:t>
          </a:r>
          <a:endParaRPr lang="en-US" sz="2400" kern="1200"/>
        </a:p>
      </dsp:txBody>
      <dsp:txXfrm>
        <a:off x="5501909" y="2377371"/>
        <a:ext cx="4241250" cy="720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3BE03A-2D5D-4CD5-960A-28C87024E544}">
      <dsp:nvSpPr>
        <dsp:cNvPr id="0" name=""/>
        <dsp:cNvSpPr/>
      </dsp:nvSpPr>
      <dsp:spPr>
        <a:xfrm>
          <a:off x="0" y="800734"/>
          <a:ext cx="5607050" cy="147828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DE68FF4-6620-4FF9-9B7B-942C87D3C663}">
      <dsp:nvSpPr>
        <dsp:cNvPr id="0" name=""/>
        <dsp:cNvSpPr/>
      </dsp:nvSpPr>
      <dsp:spPr>
        <a:xfrm>
          <a:off x="447179" y="1133347"/>
          <a:ext cx="813054" cy="81305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CE40CFE-4913-4036-B850-79219E90B66E}">
      <dsp:nvSpPr>
        <dsp:cNvPr id="0" name=""/>
        <dsp:cNvSpPr/>
      </dsp:nvSpPr>
      <dsp:spPr>
        <a:xfrm>
          <a:off x="1707413" y="800734"/>
          <a:ext cx="3899636" cy="14782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451" tIns="156451" rIns="156451" bIns="156451" numCol="1" spcCol="1270" anchor="ctr" anchorCtr="0">
          <a:noAutofit/>
        </a:bodyPr>
        <a:lstStyle/>
        <a:p>
          <a:pPr marL="0" lvl="0" indent="0" algn="l" defTabSz="1111250">
            <a:lnSpc>
              <a:spcPct val="90000"/>
            </a:lnSpc>
            <a:spcBef>
              <a:spcPct val="0"/>
            </a:spcBef>
            <a:spcAft>
              <a:spcPct val="35000"/>
            </a:spcAft>
            <a:buNone/>
          </a:pPr>
          <a:r>
            <a:rPr lang="nl-NL" sz="2500" kern="1200"/>
            <a:t>Thema 17</a:t>
          </a:r>
          <a:endParaRPr lang="en-US" sz="2500" kern="1200"/>
        </a:p>
      </dsp:txBody>
      <dsp:txXfrm>
        <a:off x="1707413" y="800734"/>
        <a:ext cx="3899636" cy="1478280"/>
      </dsp:txXfrm>
    </dsp:sp>
    <dsp:sp modelId="{D5EDC602-860E-453D-B1F6-D5EE53AFBAF3}">
      <dsp:nvSpPr>
        <dsp:cNvPr id="0" name=""/>
        <dsp:cNvSpPr/>
      </dsp:nvSpPr>
      <dsp:spPr>
        <a:xfrm>
          <a:off x="0" y="2648585"/>
          <a:ext cx="5607050" cy="147828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36F3A3D-9DE6-46F0-971F-32F3608887FF}">
      <dsp:nvSpPr>
        <dsp:cNvPr id="0" name=""/>
        <dsp:cNvSpPr/>
      </dsp:nvSpPr>
      <dsp:spPr>
        <a:xfrm>
          <a:off x="447179" y="2981198"/>
          <a:ext cx="813054" cy="81305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CC88493-C32F-4568-B8A2-E4D4F2B133EA}">
      <dsp:nvSpPr>
        <dsp:cNvPr id="0" name=""/>
        <dsp:cNvSpPr/>
      </dsp:nvSpPr>
      <dsp:spPr>
        <a:xfrm>
          <a:off x="1707413" y="2648585"/>
          <a:ext cx="3899636" cy="14782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451" tIns="156451" rIns="156451" bIns="156451" numCol="1" spcCol="1270" anchor="ctr" anchorCtr="0">
          <a:noAutofit/>
        </a:bodyPr>
        <a:lstStyle/>
        <a:p>
          <a:pPr marL="0" lvl="0" indent="0" algn="l" defTabSz="1111250">
            <a:lnSpc>
              <a:spcPct val="90000"/>
            </a:lnSpc>
            <a:spcBef>
              <a:spcPct val="0"/>
            </a:spcBef>
            <a:spcAft>
              <a:spcPct val="35000"/>
            </a:spcAft>
            <a:buNone/>
          </a:pPr>
          <a:r>
            <a:rPr lang="nl-NL" sz="2500" kern="1200"/>
            <a:t>Functies en organisaties </a:t>
          </a:r>
          <a:endParaRPr lang="en-US" sz="2500" kern="1200"/>
        </a:p>
      </dsp:txBody>
      <dsp:txXfrm>
        <a:off x="1707413" y="2648585"/>
        <a:ext cx="3899636" cy="1478280"/>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nl-NL"/>
              <a:t>Klik om stijl te bewerken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6/7/2020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‹nr.›</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6/7/2020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6/7/2020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6/7/2020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nl-NL"/>
              <a:t>Klik om stijl te bewerken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7" name="Date Placeholder 6"/>
          <p:cNvSpPr>
            <a:spLocks noGrp="1"/>
          </p:cNvSpPr>
          <p:nvPr>
            <p:ph type="dt" sz="half" idx="10"/>
          </p:nvPr>
        </p:nvSpPr>
        <p:spPr/>
        <p:txBody>
          <a:bodyPr/>
          <a:lstStyle/>
          <a:p>
            <a:fld id="{1160EA64-D806-43AC-9DF2-F8C432F32B4C}" type="datetimeFigureOut">
              <a:rPr lang="en-US" dirty="0"/>
              <a:t>6/7/2020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‹nr.›</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6/7/2020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583436" y="3143250"/>
            <a:ext cx="4270248" cy="2596776"/>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7" name="Date Placeholder 6"/>
          <p:cNvSpPr>
            <a:spLocks noGrp="1"/>
          </p:cNvSpPr>
          <p:nvPr>
            <p:ph type="dt" sz="half" idx="10"/>
          </p:nvPr>
        </p:nvSpPr>
        <p:spPr/>
        <p:txBody>
          <a:bodyPr/>
          <a:lstStyle/>
          <a:p>
            <a:fld id="{4F7D4976-E339-4826-83B7-FBD03F55ECF8}" type="datetimeFigureOut">
              <a:rPr lang="en-US" dirty="0"/>
              <a:t>6/7/2020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‹nr.›</a:t>
            </a:fld>
            <a:endParaRPr lang="en-US" dirty="0"/>
          </a:p>
        </p:txBody>
      </p:sp>
      <p:sp>
        <p:nvSpPr>
          <p:cNvPr id="10" name="Title 9"/>
          <p:cNvSpPr>
            <a:spLocks noGrp="1"/>
          </p:cNvSpPr>
          <p:nvPr>
            <p:ph type="title"/>
          </p:nvPr>
        </p:nvSpPr>
        <p:spPr/>
        <p:txBody>
          <a:bodyPr/>
          <a:lstStyle/>
          <a:p>
            <a:r>
              <a:rPr lang="nl-NL"/>
              <a:t>Klik om stijl te bewerken</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6/7/2020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6/7/2020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nl-NL"/>
              <a:t>Klik om stijl te bewerken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9" name="Date Placeholder 8"/>
          <p:cNvSpPr>
            <a:spLocks noGrp="1"/>
          </p:cNvSpPr>
          <p:nvPr>
            <p:ph type="dt" sz="half" idx="10"/>
          </p:nvPr>
        </p:nvSpPr>
        <p:spPr/>
        <p:txBody>
          <a:bodyPr/>
          <a:lstStyle/>
          <a:p>
            <a:fld id="{D1BE4249-C0D0-4B06-8692-E8BB871AF643}" type="datetimeFigureOut">
              <a:rPr lang="en-US" dirty="0"/>
              <a:t>6/7/2020</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nl-NL"/>
              <a:t>Klik om stijl te bewerken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6/7/2020</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6/7/2020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11BD2C-7CBC-44FE-B3ED-A0FDD950428B}"/>
              </a:ext>
            </a:extLst>
          </p:cNvPr>
          <p:cNvSpPr>
            <a:spLocks noGrp="1"/>
          </p:cNvSpPr>
          <p:nvPr>
            <p:ph type="ctrTitle"/>
          </p:nvPr>
        </p:nvSpPr>
        <p:spPr/>
        <p:txBody>
          <a:bodyPr/>
          <a:lstStyle/>
          <a:p>
            <a:r>
              <a:rPr lang="nl-NL" dirty="0"/>
              <a:t>Deskundigheid en organisatie</a:t>
            </a:r>
          </a:p>
        </p:txBody>
      </p:sp>
      <p:sp>
        <p:nvSpPr>
          <p:cNvPr id="3" name="Ondertitel 2">
            <a:extLst>
              <a:ext uri="{FF2B5EF4-FFF2-40B4-BE49-F238E27FC236}">
                <a16:creationId xmlns:a16="http://schemas.microsoft.com/office/drawing/2014/main" id="{D7D09141-A545-4FA4-BB1D-F958C949F169}"/>
              </a:ext>
            </a:extLst>
          </p:cNvPr>
          <p:cNvSpPr>
            <a:spLocks noGrp="1"/>
          </p:cNvSpPr>
          <p:nvPr>
            <p:ph type="subTitle" idx="1"/>
          </p:nvPr>
        </p:nvSpPr>
        <p:spPr/>
        <p:txBody>
          <a:bodyPr/>
          <a:lstStyle/>
          <a:p>
            <a:r>
              <a:rPr lang="nl-NL" dirty="0">
                <a:solidFill>
                  <a:schemeClr val="tx1"/>
                </a:solidFill>
              </a:rPr>
              <a:t>Periode 8!</a:t>
            </a:r>
          </a:p>
          <a:p>
            <a:r>
              <a:rPr lang="nl-NL" dirty="0">
                <a:solidFill>
                  <a:schemeClr val="tx1"/>
                </a:solidFill>
              </a:rPr>
              <a:t>Thema 12, 13 en 17 uit het boek </a:t>
            </a:r>
            <a:r>
              <a:rPr lang="nl-NL" dirty="0">
                <a:solidFill>
                  <a:schemeClr val="tx1"/>
                </a:solidFill>
                <a:sym typeface="Wingdings" panose="05000000000000000000" pitchFamily="2" charset="2"/>
              </a:rPr>
              <a:t></a:t>
            </a:r>
            <a:r>
              <a:rPr lang="nl-NL" dirty="0">
                <a:solidFill>
                  <a:schemeClr val="tx1"/>
                </a:solidFill>
              </a:rPr>
              <a:t> Maatschappelijke zorg 2</a:t>
            </a:r>
          </a:p>
          <a:p>
            <a:endParaRPr lang="nl-NL" dirty="0"/>
          </a:p>
        </p:txBody>
      </p:sp>
    </p:spTree>
    <p:extLst>
      <p:ext uri="{BB962C8B-B14F-4D97-AF65-F5344CB8AC3E}">
        <p14:creationId xmlns:p14="http://schemas.microsoft.com/office/powerpoint/2010/main" val="114154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1EE84F-715D-461A-A986-B4A786E2E4BF}"/>
              </a:ext>
            </a:extLst>
          </p:cNvPr>
          <p:cNvSpPr>
            <a:spLocks noGrp="1"/>
          </p:cNvSpPr>
          <p:nvPr>
            <p:ph type="title"/>
          </p:nvPr>
        </p:nvSpPr>
        <p:spPr>
          <a:xfrm>
            <a:off x="2231136" y="964692"/>
            <a:ext cx="7729728" cy="1188720"/>
          </a:xfrm>
        </p:spPr>
        <p:txBody>
          <a:bodyPr>
            <a:normAutofit/>
          </a:bodyPr>
          <a:lstStyle/>
          <a:p>
            <a:r>
              <a:rPr lang="nl-NL" b="1" dirty="0"/>
              <a:t>Vorige week</a:t>
            </a:r>
          </a:p>
        </p:txBody>
      </p:sp>
      <p:graphicFrame>
        <p:nvGraphicFramePr>
          <p:cNvPr id="5" name="Tijdelijke aanduiding voor inhoud 2">
            <a:extLst>
              <a:ext uri="{FF2B5EF4-FFF2-40B4-BE49-F238E27FC236}">
                <a16:creationId xmlns:a16="http://schemas.microsoft.com/office/drawing/2014/main" id="{A9DA5AB4-2FB1-4AD9-B1B3-D2C1A9388038}"/>
              </a:ext>
            </a:extLst>
          </p:cNvPr>
          <p:cNvGraphicFramePr>
            <a:graphicFrameLocks noGrp="1"/>
          </p:cNvGraphicFramePr>
          <p:nvPr>
            <p:ph idx="1"/>
            <p:extLst>
              <p:ext uri="{D42A27DB-BD31-4B8C-83A1-F6EECF244321}">
                <p14:modId xmlns:p14="http://schemas.microsoft.com/office/powerpoint/2010/main" val="179906504"/>
              </p:ext>
            </p:extLst>
          </p:nvPr>
        </p:nvGraphicFramePr>
        <p:xfrm>
          <a:off x="965201" y="2638425"/>
          <a:ext cx="10261600" cy="3101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55670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FBE5FC-7B3B-4543-BC56-39D69A97D10F}"/>
              </a:ext>
            </a:extLst>
          </p:cNvPr>
          <p:cNvSpPr>
            <a:spLocks noGrp="1"/>
          </p:cNvSpPr>
          <p:nvPr>
            <p:ph type="title"/>
          </p:nvPr>
        </p:nvSpPr>
        <p:spPr/>
        <p:txBody>
          <a:bodyPr/>
          <a:lstStyle/>
          <a:p>
            <a:r>
              <a:rPr lang="nl-NL" b="1" dirty="0"/>
              <a:t>vandaag</a:t>
            </a:r>
          </a:p>
        </p:txBody>
      </p:sp>
      <p:sp>
        <p:nvSpPr>
          <p:cNvPr id="3" name="Tijdelijke aanduiding voor inhoud 2">
            <a:extLst>
              <a:ext uri="{FF2B5EF4-FFF2-40B4-BE49-F238E27FC236}">
                <a16:creationId xmlns:a16="http://schemas.microsoft.com/office/drawing/2014/main" id="{1BAC963E-75C6-480B-BDF5-0255ABBBB3FD}"/>
              </a:ext>
            </a:extLst>
          </p:cNvPr>
          <p:cNvSpPr>
            <a:spLocks noGrp="1"/>
          </p:cNvSpPr>
          <p:nvPr>
            <p:ph idx="1"/>
          </p:nvPr>
        </p:nvSpPr>
        <p:spPr/>
        <p:txBody>
          <a:bodyPr>
            <a:normAutofit/>
          </a:bodyPr>
          <a:lstStyle/>
          <a:p>
            <a:pPr lvl="0"/>
            <a:r>
              <a:rPr lang="nl-NL" sz="2400" dirty="0"/>
              <a:t>Werken met technologie (wat vraagt al die technologie van jou als professional) </a:t>
            </a:r>
          </a:p>
          <a:p>
            <a:pPr lvl="0"/>
            <a:r>
              <a:rPr lang="nl-NL" sz="2400" dirty="0"/>
              <a:t>Begeleiding bij technologie (hoe doe je dat als professional?)</a:t>
            </a:r>
          </a:p>
          <a:p>
            <a:pPr lvl="0"/>
            <a:r>
              <a:rPr lang="nl-NL" sz="2400" dirty="0"/>
              <a:t>Verdieping: Ouderen en technologie-acceptatie</a:t>
            </a:r>
          </a:p>
          <a:p>
            <a:endParaRPr lang="nl-NL" sz="2400" dirty="0"/>
          </a:p>
        </p:txBody>
      </p:sp>
    </p:spTree>
    <p:extLst>
      <p:ext uri="{BB962C8B-B14F-4D97-AF65-F5344CB8AC3E}">
        <p14:creationId xmlns:p14="http://schemas.microsoft.com/office/powerpoint/2010/main" val="26872056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EAD2E3-B7D0-4D23-8F5B-D88CEE8BCEEA}"/>
              </a:ext>
            </a:extLst>
          </p:cNvPr>
          <p:cNvSpPr>
            <a:spLocks noGrp="1"/>
          </p:cNvSpPr>
          <p:nvPr>
            <p:ph type="title"/>
          </p:nvPr>
        </p:nvSpPr>
        <p:spPr>
          <a:xfrm>
            <a:off x="2231136" y="564642"/>
            <a:ext cx="7729728" cy="930783"/>
          </a:xfrm>
        </p:spPr>
        <p:txBody>
          <a:bodyPr>
            <a:normAutofit fontScale="90000"/>
          </a:bodyPr>
          <a:lstStyle/>
          <a:p>
            <a:r>
              <a:rPr lang="nl-NL" b="1" dirty="0"/>
              <a:t>Vragen Technologie in de zorg</a:t>
            </a:r>
          </a:p>
        </p:txBody>
      </p:sp>
      <p:sp>
        <p:nvSpPr>
          <p:cNvPr id="3" name="Tijdelijke aanduiding voor inhoud 2">
            <a:extLst>
              <a:ext uri="{FF2B5EF4-FFF2-40B4-BE49-F238E27FC236}">
                <a16:creationId xmlns:a16="http://schemas.microsoft.com/office/drawing/2014/main" id="{F4F1210E-AA6F-42DE-ADB9-520CA75784CB}"/>
              </a:ext>
            </a:extLst>
          </p:cNvPr>
          <p:cNvSpPr>
            <a:spLocks noGrp="1"/>
          </p:cNvSpPr>
          <p:nvPr>
            <p:ph idx="1"/>
          </p:nvPr>
        </p:nvSpPr>
        <p:spPr>
          <a:xfrm>
            <a:off x="1372743" y="1962150"/>
            <a:ext cx="9446514" cy="4591049"/>
          </a:xfrm>
        </p:spPr>
        <p:txBody>
          <a:bodyPr>
            <a:normAutofit/>
          </a:bodyPr>
          <a:lstStyle/>
          <a:p>
            <a:r>
              <a:rPr lang="nl-NL" sz="2400" dirty="0"/>
              <a:t>Wat zijn de voordelen en nadelen van technologische toepassingen die mensenwerk overnemen?</a:t>
            </a:r>
          </a:p>
          <a:p>
            <a:r>
              <a:rPr lang="nl-NL" sz="2400" dirty="0"/>
              <a:t>Kán de hele maatschappelijke zorg draaien op technologie?</a:t>
            </a:r>
          </a:p>
          <a:p>
            <a:r>
              <a:rPr lang="nl-NL" sz="2400" dirty="0"/>
              <a:t>Als je denkt dat de technologie de hele maatschappelijke zorg zal overnemen, wanneer zal dat dan zijn denk je?</a:t>
            </a:r>
          </a:p>
          <a:p>
            <a:r>
              <a:rPr lang="nl-NL" sz="2400" dirty="0"/>
              <a:t>Als je denkt dat de technologie niet de gehele maatschappelijke zorg zal overnemen, welke taken zullen dan vooral uitgevoerd blijven worden door mensen?</a:t>
            </a:r>
          </a:p>
          <a:p>
            <a:r>
              <a:rPr lang="nl-NL" sz="2400" dirty="0"/>
              <a:t>Welke taken zullen wél door de technologie uitgevoerd (blijven of gaan) worden?</a:t>
            </a:r>
          </a:p>
          <a:p>
            <a:endParaRPr lang="nl-NL" sz="2400" dirty="0"/>
          </a:p>
        </p:txBody>
      </p:sp>
    </p:spTree>
    <p:extLst>
      <p:ext uri="{BB962C8B-B14F-4D97-AF65-F5344CB8AC3E}">
        <p14:creationId xmlns:p14="http://schemas.microsoft.com/office/powerpoint/2010/main" val="4019786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FC56434-EAFB-45D4-B55B-ADC8BD505E48}"/>
              </a:ext>
            </a:extLst>
          </p:cNvPr>
          <p:cNvSpPr>
            <a:spLocks noGrp="1"/>
          </p:cNvSpPr>
          <p:nvPr>
            <p:ph type="title"/>
          </p:nvPr>
        </p:nvSpPr>
        <p:spPr/>
        <p:txBody>
          <a:bodyPr/>
          <a:lstStyle/>
          <a:p>
            <a:r>
              <a:rPr lang="nl-NL" b="1" dirty="0"/>
              <a:t>Werken met technologie</a:t>
            </a:r>
          </a:p>
        </p:txBody>
      </p:sp>
      <p:sp>
        <p:nvSpPr>
          <p:cNvPr id="3" name="Tijdelijke aanduiding voor inhoud 2">
            <a:extLst>
              <a:ext uri="{FF2B5EF4-FFF2-40B4-BE49-F238E27FC236}">
                <a16:creationId xmlns:a16="http://schemas.microsoft.com/office/drawing/2014/main" id="{FF5B7C2C-BE0E-4DD7-A358-085031B49EB3}"/>
              </a:ext>
            </a:extLst>
          </p:cNvPr>
          <p:cNvSpPr>
            <a:spLocks noGrp="1"/>
          </p:cNvSpPr>
          <p:nvPr>
            <p:ph idx="1"/>
          </p:nvPr>
        </p:nvSpPr>
        <p:spPr/>
        <p:txBody>
          <a:bodyPr>
            <a:normAutofit/>
          </a:bodyPr>
          <a:lstStyle/>
          <a:p>
            <a:endParaRPr lang="nl-NL" sz="2400" dirty="0"/>
          </a:p>
          <a:p>
            <a:r>
              <a:rPr lang="nl-NL" sz="2400" dirty="0"/>
              <a:t>Voordelen technologie</a:t>
            </a:r>
          </a:p>
          <a:p>
            <a:r>
              <a:rPr lang="nl-NL" sz="2400" dirty="0"/>
              <a:t>Nadelen technologie</a:t>
            </a:r>
          </a:p>
          <a:p>
            <a:r>
              <a:rPr lang="nl-NL" sz="2400" dirty="0"/>
              <a:t>Gebruiksvoorwaarden</a:t>
            </a:r>
          </a:p>
          <a:p>
            <a:r>
              <a:rPr lang="nl-NL" sz="2400" dirty="0"/>
              <a:t>Competenties beroepsbeoefenaar </a:t>
            </a:r>
          </a:p>
        </p:txBody>
      </p:sp>
    </p:spTree>
    <p:extLst>
      <p:ext uri="{BB962C8B-B14F-4D97-AF65-F5344CB8AC3E}">
        <p14:creationId xmlns:p14="http://schemas.microsoft.com/office/powerpoint/2010/main" val="19330165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E97C55F-71BF-4F47-9A5A-93D815544BF9}"/>
              </a:ext>
            </a:extLst>
          </p:cNvPr>
          <p:cNvSpPr>
            <a:spLocks noGrp="1"/>
          </p:cNvSpPr>
          <p:nvPr>
            <p:ph type="title"/>
          </p:nvPr>
        </p:nvSpPr>
        <p:spPr/>
        <p:txBody>
          <a:bodyPr/>
          <a:lstStyle/>
          <a:p>
            <a:r>
              <a:rPr lang="nl-NL" b="1" dirty="0"/>
              <a:t>Begeleiding bij technologie </a:t>
            </a:r>
          </a:p>
        </p:txBody>
      </p:sp>
      <p:sp>
        <p:nvSpPr>
          <p:cNvPr id="3" name="Tijdelijke aanduiding voor inhoud 2">
            <a:extLst>
              <a:ext uri="{FF2B5EF4-FFF2-40B4-BE49-F238E27FC236}">
                <a16:creationId xmlns:a16="http://schemas.microsoft.com/office/drawing/2014/main" id="{233EAA17-5EFB-40EE-8540-F198AB363626}"/>
              </a:ext>
            </a:extLst>
          </p:cNvPr>
          <p:cNvSpPr>
            <a:spLocks noGrp="1"/>
          </p:cNvSpPr>
          <p:nvPr>
            <p:ph idx="1"/>
          </p:nvPr>
        </p:nvSpPr>
        <p:spPr/>
        <p:txBody>
          <a:bodyPr>
            <a:normAutofit/>
          </a:bodyPr>
          <a:lstStyle/>
          <a:p>
            <a:pPr algn="ctr"/>
            <a:r>
              <a:rPr lang="nl-NL" sz="2400" dirty="0"/>
              <a:t>Wanneer cliënten te maken krijgen met technologie, bijvoorbeeld om thuis te kunnen blijven wonen, speel jij als zorgverlener een belangrijke rol bij het leren omgaan met de technologie. Jij ondersteunt de cliënt bij het gehele implementatieproces.</a:t>
            </a:r>
          </a:p>
          <a:p>
            <a:pPr algn="ctr"/>
            <a:endParaRPr lang="nl-NL" sz="2400" dirty="0"/>
          </a:p>
        </p:txBody>
      </p:sp>
    </p:spTree>
    <p:extLst>
      <p:ext uri="{BB962C8B-B14F-4D97-AF65-F5344CB8AC3E}">
        <p14:creationId xmlns:p14="http://schemas.microsoft.com/office/powerpoint/2010/main" val="21645817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E2D69F-EE76-4811-BB11-6DE8F6B38934}"/>
              </a:ext>
            </a:extLst>
          </p:cNvPr>
          <p:cNvSpPr>
            <a:spLocks noGrp="1"/>
          </p:cNvSpPr>
          <p:nvPr>
            <p:ph type="title"/>
          </p:nvPr>
        </p:nvSpPr>
        <p:spPr/>
        <p:txBody>
          <a:bodyPr/>
          <a:lstStyle/>
          <a:p>
            <a:r>
              <a:rPr lang="nl-NL" b="1" dirty="0"/>
              <a:t>Verdieping: Ouderen en technologie-acceptatie</a:t>
            </a:r>
            <a:endParaRPr lang="nl-NL" dirty="0"/>
          </a:p>
        </p:txBody>
      </p:sp>
      <p:sp>
        <p:nvSpPr>
          <p:cNvPr id="3" name="Tijdelijke aanduiding voor inhoud 2">
            <a:extLst>
              <a:ext uri="{FF2B5EF4-FFF2-40B4-BE49-F238E27FC236}">
                <a16:creationId xmlns:a16="http://schemas.microsoft.com/office/drawing/2014/main" id="{A70E1F58-1331-4383-8CFF-245DCA3A893D}"/>
              </a:ext>
            </a:extLst>
          </p:cNvPr>
          <p:cNvSpPr>
            <a:spLocks noGrp="1"/>
          </p:cNvSpPr>
          <p:nvPr>
            <p:ph idx="1"/>
          </p:nvPr>
        </p:nvSpPr>
        <p:spPr/>
        <p:txBody>
          <a:bodyPr>
            <a:normAutofit/>
          </a:bodyPr>
          <a:lstStyle/>
          <a:p>
            <a:pPr marL="0" indent="0">
              <a:buNone/>
            </a:pPr>
            <a:endParaRPr lang="nl-NL" sz="2400" dirty="0"/>
          </a:p>
          <a:p>
            <a:pPr marL="0" indent="0">
              <a:buNone/>
            </a:pPr>
            <a:r>
              <a:rPr lang="nl-NL" sz="2400" dirty="0"/>
              <a:t>Het nut van technologie</a:t>
            </a:r>
          </a:p>
          <a:p>
            <a:pPr marL="0" indent="0">
              <a:buNone/>
            </a:pPr>
            <a:r>
              <a:rPr lang="nl-NL" sz="2400" dirty="0"/>
              <a:t>Het gebruiksgemak</a:t>
            </a:r>
          </a:p>
          <a:p>
            <a:pPr marL="0" indent="0">
              <a:buNone/>
            </a:pPr>
            <a:r>
              <a:rPr lang="nl-NL" sz="2400" dirty="0"/>
              <a:t>Invloed omgeving</a:t>
            </a:r>
          </a:p>
          <a:p>
            <a:pPr marL="0" indent="0">
              <a:buNone/>
            </a:pPr>
            <a:r>
              <a:rPr lang="nl-NL" sz="2400" dirty="0"/>
              <a:t>Persoon gerelateerde aspecten</a:t>
            </a:r>
          </a:p>
          <a:p>
            <a:pPr marL="0" indent="0">
              <a:buNone/>
            </a:pPr>
            <a:r>
              <a:rPr lang="nl-NL" sz="2400" dirty="0"/>
              <a:t>Ondersteunen en stimuleren</a:t>
            </a:r>
          </a:p>
        </p:txBody>
      </p:sp>
    </p:spTree>
    <p:extLst>
      <p:ext uri="{BB962C8B-B14F-4D97-AF65-F5344CB8AC3E}">
        <p14:creationId xmlns:p14="http://schemas.microsoft.com/office/powerpoint/2010/main" val="27192965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A01D91-42DE-4289-80B8-D040BE7461F5}"/>
              </a:ext>
            </a:extLst>
          </p:cNvPr>
          <p:cNvSpPr>
            <a:spLocks noGrp="1"/>
          </p:cNvSpPr>
          <p:nvPr>
            <p:ph type="title"/>
          </p:nvPr>
        </p:nvSpPr>
        <p:spPr/>
        <p:txBody>
          <a:bodyPr/>
          <a:lstStyle/>
          <a:p>
            <a:r>
              <a:rPr lang="nl-NL" dirty="0"/>
              <a:t>Opdracht </a:t>
            </a:r>
          </a:p>
        </p:txBody>
      </p:sp>
      <p:sp>
        <p:nvSpPr>
          <p:cNvPr id="3" name="Tijdelijke aanduiding voor inhoud 2">
            <a:extLst>
              <a:ext uri="{FF2B5EF4-FFF2-40B4-BE49-F238E27FC236}">
                <a16:creationId xmlns:a16="http://schemas.microsoft.com/office/drawing/2014/main" id="{E469E9B1-6842-448A-BF5F-BA69569C064F}"/>
              </a:ext>
            </a:extLst>
          </p:cNvPr>
          <p:cNvSpPr>
            <a:spLocks noGrp="1"/>
          </p:cNvSpPr>
          <p:nvPr>
            <p:ph idx="1"/>
          </p:nvPr>
        </p:nvSpPr>
        <p:spPr/>
        <p:txBody>
          <a:bodyPr>
            <a:normAutofit/>
          </a:bodyPr>
          <a:lstStyle/>
          <a:p>
            <a:pPr marL="0" indent="0">
              <a:buNone/>
            </a:pPr>
            <a:r>
              <a:rPr lang="nl-NL" sz="2400" dirty="0"/>
              <a:t>Zie wiki opdracht les 4</a:t>
            </a:r>
          </a:p>
          <a:p>
            <a:endParaRPr lang="nl-NL" sz="2400" dirty="0"/>
          </a:p>
          <a:p>
            <a:endParaRPr lang="nl-NL" sz="2400" dirty="0"/>
          </a:p>
          <a:p>
            <a:pPr marL="0" indent="0">
              <a:buNone/>
            </a:pPr>
            <a:r>
              <a:rPr lang="nl-NL" sz="2400" dirty="0"/>
              <a:t>Deze opdracht voeg je dus als opdracht twee in je eindverslag toe!</a:t>
            </a:r>
          </a:p>
        </p:txBody>
      </p:sp>
    </p:spTree>
    <p:extLst>
      <p:ext uri="{BB962C8B-B14F-4D97-AF65-F5344CB8AC3E}">
        <p14:creationId xmlns:p14="http://schemas.microsoft.com/office/powerpoint/2010/main" val="14827308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EC748330-1A7B-4BA2-BC94-6C864A516CCE}"/>
              </a:ext>
            </a:extLst>
          </p:cNvPr>
          <p:cNvSpPr>
            <a:spLocks noGrp="1"/>
          </p:cNvSpPr>
          <p:nvPr>
            <p:ph type="title"/>
          </p:nvPr>
        </p:nvSpPr>
        <p:spPr>
          <a:xfrm>
            <a:off x="643467" y="2681103"/>
            <a:ext cx="3363974" cy="1495794"/>
          </a:xfrm>
          <a:noFill/>
          <a:ln>
            <a:solidFill>
              <a:schemeClr val="bg1"/>
            </a:solidFill>
          </a:ln>
        </p:spPr>
        <p:txBody>
          <a:bodyPr wrap="square">
            <a:normAutofit/>
          </a:bodyPr>
          <a:lstStyle/>
          <a:p>
            <a:r>
              <a:rPr lang="nl-NL">
                <a:solidFill>
                  <a:schemeClr val="bg1"/>
                </a:solidFill>
              </a:rPr>
              <a:t>Volgende week</a:t>
            </a:r>
          </a:p>
        </p:txBody>
      </p:sp>
      <p:graphicFrame>
        <p:nvGraphicFramePr>
          <p:cNvPr id="10" name="Tijdelijke aanduiding voor inhoud 2">
            <a:extLst>
              <a:ext uri="{FF2B5EF4-FFF2-40B4-BE49-F238E27FC236}">
                <a16:creationId xmlns:a16="http://schemas.microsoft.com/office/drawing/2014/main" id="{6CC8A824-2042-43C6-8653-A3E0878C440D}"/>
              </a:ext>
            </a:extLst>
          </p:cNvPr>
          <p:cNvGraphicFramePr>
            <a:graphicFrameLocks noGrp="1"/>
          </p:cNvGraphicFramePr>
          <p:nvPr>
            <p:ph idx="1"/>
            <p:extLst>
              <p:ext uri="{D42A27DB-BD31-4B8C-83A1-F6EECF244321}">
                <p14:modId xmlns:p14="http://schemas.microsoft.com/office/powerpoint/2010/main" val="778575967"/>
              </p:ext>
            </p:extLst>
          </p:nvPr>
        </p:nvGraphicFramePr>
        <p:xfrm>
          <a:off x="5619750" y="965200"/>
          <a:ext cx="5607050" cy="492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48102336"/>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Pakket">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otalTime>1</TotalTime>
  <Words>250</Words>
  <Application>Microsoft Office PowerPoint</Application>
  <PresentationFormat>Breedbeeld</PresentationFormat>
  <Paragraphs>39</Paragraphs>
  <Slides>9</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9</vt:i4>
      </vt:variant>
    </vt:vector>
  </HeadingPairs>
  <TitlesOfParts>
    <vt:vector size="12" baseType="lpstr">
      <vt:lpstr>Arial</vt:lpstr>
      <vt:lpstr>Gill Sans MT</vt:lpstr>
      <vt:lpstr>Pakket</vt:lpstr>
      <vt:lpstr>Deskundigheid en organisatie</vt:lpstr>
      <vt:lpstr>Vorige week</vt:lpstr>
      <vt:lpstr>vandaag</vt:lpstr>
      <vt:lpstr>Vragen Technologie in de zorg</vt:lpstr>
      <vt:lpstr>Werken met technologie</vt:lpstr>
      <vt:lpstr>Begeleiding bij technologie </vt:lpstr>
      <vt:lpstr>Verdieping: Ouderen en technologie-acceptatie</vt:lpstr>
      <vt:lpstr>Opdracht </vt:lpstr>
      <vt:lpstr>Volgende week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Deskundigheid en organisatie</dc:title>
  <dc:creator>Dana Wolters</dc:creator>
  <cp:lastModifiedBy>Dana Wolters</cp:lastModifiedBy>
  <cp:revision>1</cp:revision>
  <dcterms:created xsi:type="dcterms:W3CDTF">2020-06-07T18:16:49Z</dcterms:created>
  <dcterms:modified xsi:type="dcterms:W3CDTF">2020-06-07T18:17:51Z</dcterms:modified>
</cp:coreProperties>
</file>